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9307ABD-E9DF-D24F-9D91-FD1270CF24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989A339-C0DE-444A-8B79-A9F7762150A4}" type="datetimeFigureOut">
              <a:rPr lang="en-US" smtClean="0"/>
              <a:t>12/10/13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RETHINKING HOMEWORK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BEST PRACTICES THAT SUPPORT DIVERSE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5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purpose of this book study is to use a professional resource to start a conversation, and allow for teachers to share, discuss, and reflect on their homework practices. </a:t>
            </a:r>
          </a:p>
          <a:p>
            <a:r>
              <a:rPr lang="en-US" sz="2800" dirty="0" smtClean="0"/>
              <a:t>The purpose of this book study is </a:t>
            </a:r>
            <a:r>
              <a:rPr lang="en-US" sz="2800" dirty="0" smtClean="0"/>
              <a:t>not</a:t>
            </a:r>
            <a:r>
              <a:rPr lang="en-US" sz="2800" dirty="0" smtClean="0"/>
              <a:t> </a:t>
            </a:r>
            <a:r>
              <a:rPr lang="en-US" sz="2800" dirty="0" smtClean="0"/>
              <a:t>to reach a consensus or develop a policy. </a:t>
            </a:r>
          </a:p>
          <a:p>
            <a:r>
              <a:rPr lang="en-US" sz="2800" dirty="0" smtClean="0"/>
              <a:t>Potentially we will generate </a:t>
            </a:r>
            <a:r>
              <a:rPr lang="en-US" sz="2800" dirty="0" smtClean="0"/>
              <a:t>thoughts on how to share our conversations and ideas with </a:t>
            </a:r>
            <a:r>
              <a:rPr lang="en-US" sz="2800" dirty="0" smtClean="0"/>
              <a:t>others.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6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our own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9" y="1600200"/>
            <a:ext cx="8229600" cy="4869174"/>
          </a:xfrm>
        </p:spPr>
        <p:txBody>
          <a:bodyPr>
            <a:noAutofit/>
          </a:bodyPr>
          <a:lstStyle/>
          <a:p>
            <a:r>
              <a:rPr lang="en-US" sz="2800" dirty="0" smtClean="0"/>
              <a:t>As stated throughout the text, homework is a controversial issue. </a:t>
            </a:r>
            <a:r>
              <a:rPr lang="en-US" i="1" dirty="0"/>
              <a:t>“And I thought </a:t>
            </a:r>
            <a:r>
              <a:rPr lang="en-US" i="1" dirty="0" err="1"/>
              <a:t>Miley</a:t>
            </a:r>
            <a:r>
              <a:rPr lang="en-US" i="1" dirty="0"/>
              <a:t> Cyrus’ performance at the VMAs generated a ton of opinions…Ask parents how they feel about homework” (Kelly Wallace, CNN, Reporting on the Great Homework Debate). </a:t>
            </a:r>
            <a:endParaRPr lang="en-US" i="1" dirty="0" smtClean="0"/>
          </a:p>
          <a:p>
            <a:r>
              <a:rPr lang="en-US" sz="2800" dirty="0" smtClean="0"/>
              <a:t>We come to the table with a variety of perspectives – such as those of students, educators, and parents. </a:t>
            </a:r>
          </a:p>
          <a:p>
            <a:r>
              <a:rPr lang="en-US" sz="2800" dirty="0" smtClean="0"/>
              <a:t>Take a moment on a sticky note to reflect on your own conclusions, experiences, and passionate feelings about homework.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785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our own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/>
              <a:t>Keep your sticky note in mind as you discuss with your colleagues today.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chapters 1-3 offer: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A view into the history of homework, the educational dogma, and the controversy. 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Reflection on the roles of home and school, and factors that affect students. 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An examination of the research. 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Reflection on good teaching practices in relation to homework – a preview of effective homework practices.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43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Chapters 1 &amp; 2 </a:t>
            </a:r>
            <a:r>
              <a:rPr lang="en-US" sz="2800" dirty="0" smtClean="0"/>
              <a:t>– Hot topic table conversations, and share out.</a:t>
            </a:r>
          </a:p>
          <a:p>
            <a:r>
              <a:rPr lang="en-US" sz="2800" b="1" dirty="0" smtClean="0"/>
              <a:t>Chapter 3 </a:t>
            </a:r>
            <a:r>
              <a:rPr lang="en-US" sz="2800" dirty="0" smtClean="0"/>
              <a:t>– Individual reflection, partner discussions, and share out. </a:t>
            </a:r>
          </a:p>
          <a:p>
            <a:r>
              <a:rPr lang="en-US" sz="2800" b="1" dirty="0" smtClean="0"/>
              <a:t>Conclusion </a:t>
            </a:r>
            <a:r>
              <a:rPr lang="en-US" sz="2800" dirty="0" smtClean="0"/>
              <a:t>–Share questions, discuss next session. </a:t>
            </a:r>
          </a:p>
        </p:txBody>
      </p:sp>
    </p:spTree>
    <p:extLst>
      <p:ext uri="{BB962C8B-B14F-4D97-AF65-F5344CB8AC3E}">
        <p14:creationId xmlns:p14="http://schemas.microsoft.com/office/powerpoint/2010/main" val="88200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Please complete the survey through the Survey Monkey link that will be sent to you.</a:t>
            </a:r>
          </a:p>
          <a:p>
            <a:r>
              <a:rPr lang="en-US" sz="2800" dirty="0" smtClean="0"/>
              <a:t>Please bring an assignment that you give for homework.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5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115</TotalTime>
  <Words>321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RETHINKING HOMEWORK </vt:lpstr>
      <vt:lpstr>Setting Purpose </vt:lpstr>
      <vt:lpstr>Recognizing our own bias</vt:lpstr>
      <vt:lpstr>Recognizing our own bias</vt:lpstr>
      <vt:lpstr>The Text</vt:lpstr>
      <vt:lpstr>Agenda</vt:lpstr>
      <vt:lpstr>Next Session</vt:lpstr>
    </vt:vector>
  </TitlesOfParts>
  <Company>Northbrook School District 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Homework </dc:title>
  <dc:creator>Stephanie Smith</dc:creator>
  <cp:lastModifiedBy>Stephanie Smith</cp:lastModifiedBy>
  <cp:revision>10</cp:revision>
  <dcterms:created xsi:type="dcterms:W3CDTF">2013-12-04T16:21:21Z</dcterms:created>
  <dcterms:modified xsi:type="dcterms:W3CDTF">2013-12-10T21:05:01Z</dcterms:modified>
</cp:coreProperties>
</file>